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Lee" initials="R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82"/>
  </p:normalViewPr>
  <p:slideViewPr>
    <p:cSldViewPr snapToGrid="0" snapToObjects="1">
      <p:cViewPr varScale="1">
        <p:scale>
          <a:sx n="115" d="100"/>
          <a:sy n="115" d="100"/>
        </p:scale>
        <p:origin x="2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commentAuthors" Target="commentAuthors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9F22-C87A-F740-906F-E05F511BBC88}" type="datetimeFigureOut">
              <a:rPr lang="en-US" smtClean="0"/>
              <a:t>8/20/17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54E6-22E2-0B41-9B79-E561E0ED4FE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9F22-C87A-F740-906F-E05F511BBC88}" type="datetimeFigureOut">
              <a:rPr lang="en-US" smtClean="0"/>
              <a:t>8/20/17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54E6-22E2-0B41-9B79-E561E0ED4F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9F22-C87A-F740-906F-E05F511BBC88}" type="datetimeFigureOut">
              <a:rPr lang="en-US" smtClean="0"/>
              <a:t>8/20/17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54E6-22E2-0B41-9B79-E561E0ED4F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9F22-C87A-F740-906F-E05F511BBC88}" type="datetimeFigureOut">
              <a:rPr lang="en-US" smtClean="0"/>
              <a:t>8/20/17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54E6-22E2-0B41-9B79-E561E0ED4F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9F22-C87A-F740-906F-E05F511BBC88}" type="datetimeFigureOut">
              <a:rPr lang="en-US" smtClean="0"/>
              <a:t>8/20/17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54E6-22E2-0B41-9B79-E561E0ED4FE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9F22-C87A-F740-906F-E05F511BBC88}" type="datetimeFigureOut">
              <a:rPr lang="en-US" smtClean="0"/>
              <a:t>8/20/17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54E6-22E2-0B41-9B79-E561E0ED4F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9F22-C87A-F740-906F-E05F511BBC88}" type="datetimeFigureOut">
              <a:rPr lang="en-US" smtClean="0"/>
              <a:t>8/20/17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54E6-22E2-0B41-9B79-E561E0ED4F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9F22-C87A-F740-906F-E05F511BBC88}" type="datetimeFigureOut">
              <a:rPr lang="en-US" smtClean="0"/>
              <a:t>8/20/17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54E6-22E2-0B41-9B79-E561E0ED4F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9F22-C87A-F740-906F-E05F511BBC88}" type="datetimeFigureOut">
              <a:rPr lang="en-US" smtClean="0"/>
              <a:t>8/20/17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54E6-22E2-0B41-9B79-E561E0ED4F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FFE9F22-C87A-F740-906F-E05F511BBC88}" type="datetimeFigureOut">
              <a:rPr lang="en-US" smtClean="0"/>
              <a:t>8/20/17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6954E6-22E2-0B41-9B79-E561E0ED4F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9F22-C87A-F740-906F-E05F511BBC88}" type="datetimeFigureOut">
              <a:rPr lang="en-US" smtClean="0"/>
              <a:t>8/20/17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54E6-22E2-0B41-9B79-E561E0ED4F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FFE9F22-C87A-F740-906F-E05F511BBC88}" type="datetimeFigureOut">
              <a:rPr lang="en-US" smtClean="0"/>
              <a:t>8/20/17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36954E6-22E2-0B41-9B79-E561E0ED4FE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049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1.tiff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Dorbom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SOYEON KANG, JUNGHYUN PARK Joseph Kim</a:t>
            </a:r>
            <a:r>
              <a:rPr lang="en-US" dirty="0"/>
              <a:t>,</a:t>
            </a:r>
            <a:r>
              <a:rPr lang="en-US" dirty="0" smtClean="0"/>
              <a:t> Richard Lee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533" y="309592"/>
            <a:ext cx="2198144" cy="846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588" y="309592"/>
            <a:ext cx="2725279" cy="77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63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5057172" cy="402336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People have difficulty understanding babies.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They are often unable to discern babies’ many needs and wants.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If only if there was a convenient way to understand a baby’s needs</a:t>
            </a:r>
            <a:r>
              <a:rPr lang="mr-IN" dirty="0" smtClean="0"/>
              <a:t>…</a:t>
            </a:r>
            <a:endParaRPr lang="en-US" dirty="0" smtClean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451" y="1845734"/>
            <a:ext cx="5001229" cy="312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1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193780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Introducing </a:t>
            </a:r>
            <a:r>
              <a:rPr lang="en-US" dirty="0" err="1" smtClean="0"/>
              <a:t>Dorbom</a:t>
            </a:r>
            <a:r>
              <a:rPr lang="en-US" dirty="0" smtClean="0"/>
              <a:t>!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BabyFace is a web application that will conveniently tell you your baby’s wants/mood based on his or her facial expression.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060" y="1914859"/>
            <a:ext cx="4864620" cy="317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5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884" y="3152664"/>
            <a:ext cx="908742" cy="908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175" y="1856409"/>
            <a:ext cx="1163825" cy="1163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450" y="1990320"/>
            <a:ext cx="2088898" cy="40798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286" y="4385799"/>
            <a:ext cx="1748074" cy="673491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3898088" y="2811310"/>
            <a:ext cx="1460198" cy="775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https://www.ipatrol.net/wp-content/uploads/2015/12/optmized_appbot_02.png">
            <a:extLst>
              <a:ext uri="{FF2B5EF4-FFF2-40B4-BE49-F238E27FC236}">
                <a16:creationId xmlns:a16="http://schemas.microsoft.com/office/drawing/2014/main" xmlns="" id="{1273D654-FBC4-4C54-97DA-173160F7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32" y="3152664"/>
            <a:ext cx="1333423" cy="96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5966019" y="3171502"/>
            <a:ext cx="0" cy="77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922741" y="2811309"/>
            <a:ext cx="1764059" cy="1073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095800" y="3161679"/>
            <a:ext cx="5090" cy="755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37898" y="4280255"/>
            <a:ext cx="3278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Camera takes picture of baby’s facial expression</a:t>
            </a:r>
          </a:p>
        </p:txBody>
      </p:sp>
      <p:sp>
        <p:nvSpPr>
          <p:cNvPr id="34" name="TextBox 33"/>
          <p:cNvSpPr txBox="1"/>
          <p:nvPr/>
        </p:nvSpPr>
        <p:spPr>
          <a:xfrm rot="19793943">
            <a:off x="3599457" y="2870308"/>
            <a:ext cx="183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Photos uploaded to server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426528" y="3408554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API Call</a:t>
            </a:r>
            <a:endParaRPr lang="en-US" sz="1200"/>
          </a:p>
        </p:txBody>
      </p:sp>
      <p:sp>
        <p:nvSpPr>
          <p:cNvPr id="37" name="TextBox 36"/>
          <p:cNvSpPr txBox="1"/>
          <p:nvPr/>
        </p:nvSpPr>
        <p:spPr>
          <a:xfrm rot="5400000">
            <a:off x="5636237" y="3558276"/>
            <a:ext cx="1450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Baby’s Mood/Wants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 rot="2077441">
            <a:off x="7389636" y="2986983"/>
            <a:ext cx="1202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Push to </a:t>
            </a:r>
            <a:r>
              <a:rPr lang="en-US" sz="1200" dirty="0" err="1" smtClean="0"/>
              <a:t>Dorbom</a:t>
            </a:r>
            <a:endParaRPr lang="en-US" sz="12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4396455" y="5059290"/>
            <a:ext cx="4059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Trains model to recognize babies’ facial expressions </a:t>
            </a:r>
          </a:p>
          <a:p>
            <a:r>
              <a:rPr lang="en-US" sz="1400" dirty="0" smtClean="0"/>
              <a:t>rather than babies’ personal identity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3377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 Service (Consumer)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Advertising</a:t>
            </a:r>
          </a:p>
          <a:p>
            <a:pPr lvl="2">
              <a:buFont typeface="Courier New" charset="0"/>
              <a:buChar char="o"/>
            </a:pPr>
            <a:r>
              <a:rPr lang="en-US" dirty="0" smtClean="0"/>
              <a:t>Show ads of baby products based on the baby’s mood/needs.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No access to premium features.</a:t>
            </a:r>
          </a:p>
          <a:p>
            <a:r>
              <a:rPr lang="en-US" dirty="0" smtClean="0"/>
              <a:t>Paid Service (Consumer)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Monthly Subscription Fee</a:t>
            </a:r>
          </a:p>
          <a:p>
            <a:pPr lvl="2">
              <a:buFont typeface="Courier New" charset="0"/>
              <a:buChar char="o"/>
            </a:pPr>
            <a:r>
              <a:rPr lang="en-US" dirty="0"/>
              <a:t>No advertisements.</a:t>
            </a:r>
          </a:p>
          <a:p>
            <a:pPr lvl="2">
              <a:buFont typeface="Courier New" charset="0"/>
              <a:buChar char="o"/>
            </a:pPr>
            <a:r>
              <a:rPr lang="en-US" dirty="0"/>
              <a:t>Allows access to premium features such as data analytics.</a:t>
            </a:r>
          </a:p>
          <a:p>
            <a:pPr lvl="3">
              <a:buFont typeface="Wingdings" charset="2"/>
              <a:buChar char="§"/>
            </a:pPr>
            <a:r>
              <a:rPr lang="en-US" dirty="0"/>
              <a:t>Ex. Breakdown of how often and when your baby is tired based on past data.</a:t>
            </a:r>
          </a:p>
          <a:p>
            <a:r>
              <a:rPr lang="en-US" dirty="0" smtClean="0"/>
              <a:t>Enterprise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Sell data to companies that produce baby products.</a:t>
            </a:r>
          </a:p>
          <a:p>
            <a:pPr lvl="3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5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Parents with babies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Daycares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Babysitters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Companies that produce baby products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180" y="1807949"/>
            <a:ext cx="48895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0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on more photos</a:t>
            </a:r>
          </a:p>
          <a:p>
            <a:pPr lvl="1"/>
            <a:r>
              <a:rPr lang="en-US" dirty="0" smtClean="0"/>
              <a:t>Set up machine learning analysis pipeline.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eparating training and validation sets.</a:t>
            </a:r>
          </a:p>
          <a:p>
            <a:pPr lvl="1"/>
            <a:r>
              <a:rPr lang="en-US" dirty="0" smtClean="0"/>
              <a:t>Performance measurement </a:t>
            </a:r>
            <a:r>
              <a:rPr lang="mr-IN" dirty="0" smtClean="0"/>
              <a:t>–</a:t>
            </a:r>
            <a:r>
              <a:rPr lang="en-US" dirty="0" smtClean="0"/>
              <a:t> accuracy, f1 score, etc.</a:t>
            </a:r>
          </a:p>
          <a:p>
            <a:pPr lvl="1"/>
            <a:r>
              <a:rPr lang="en-US" dirty="0" smtClean="0"/>
              <a:t>Transfer learning vs retraining entire network.</a:t>
            </a:r>
          </a:p>
          <a:p>
            <a:r>
              <a:rPr lang="en-US" dirty="0" smtClean="0"/>
              <a:t>Add Audio Recognition to improve accuracy</a:t>
            </a:r>
          </a:p>
          <a:p>
            <a:r>
              <a:rPr lang="en-US" dirty="0" smtClean="0"/>
              <a:t>Incorporate </a:t>
            </a:r>
            <a:r>
              <a:rPr lang="en-US" dirty="0"/>
              <a:t>f</a:t>
            </a:r>
            <a:r>
              <a:rPr lang="en-US" dirty="0" smtClean="0"/>
              <a:t>eedback functionality</a:t>
            </a:r>
          </a:p>
          <a:p>
            <a:pPr lvl="1"/>
            <a:r>
              <a:rPr lang="en-US" dirty="0" smtClean="0"/>
              <a:t>Helps retrain model to provide more specialized and accurate responses.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5433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212</TotalTime>
  <Words>247</Words>
  <Application>Microsoft Macintosh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Mangal</vt:lpstr>
      <vt:lpstr>Wingdings</vt:lpstr>
      <vt:lpstr>Retrospect</vt:lpstr>
      <vt:lpstr>Dorbom</vt:lpstr>
      <vt:lpstr>The Problem</vt:lpstr>
      <vt:lpstr>Solution</vt:lpstr>
      <vt:lpstr>How it Works</vt:lpstr>
      <vt:lpstr>Business Model</vt:lpstr>
      <vt:lpstr>Target Market</vt:lpstr>
      <vt:lpstr>Future Implementations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Baby Translator</dc:title>
  <dc:creator>Richard Lee</dc:creator>
  <cp:lastModifiedBy>Richard Lee</cp:lastModifiedBy>
  <cp:revision>23</cp:revision>
  <dcterms:created xsi:type="dcterms:W3CDTF">2017-08-20T20:15:01Z</dcterms:created>
  <dcterms:modified xsi:type="dcterms:W3CDTF">2017-08-20T23:49:43Z</dcterms:modified>
</cp:coreProperties>
</file>